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76" r:id="rId6"/>
    <p:sldId id="264" r:id="rId7"/>
    <p:sldId id="265" r:id="rId8"/>
    <p:sldId id="270" r:id="rId9"/>
    <p:sldId id="271" r:id="rId10"/>
    <p:sldId id="272" r:id="rId11"/>
    <p:sldId id="274" r:id="rId12"/>
    <p:sldId id="275" r:id="rId13"/>
    <p:sldId id="269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6FB54-015D-4E89-86FF-3457A0F9979E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79158-62FC-48E9-9D5F-036FA7F30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339634" y="574766"/>
            <a:ext cx="11155681" cy="4114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6812" y="679267"/>
            <a:ext cx="9601200" cy="31547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f 1df29fa6143b2e05174f39bef3e6e36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861" y="4586559"/>
            <a:ext cx="2247900" cy="2047875"/>
          </a:xfrm>
          <a:prstGeom prst="rect">
            <a:avLst/>
          </a:prstGeom>
        </p:spPr>
      </p:pic>
      <p:pic>
        <p:nvPicPr>
          <p:cNvPr id="7" name="Picture 6" descr="ro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2018"/>
            <a:ext cx="3048006" cy="2855982"/>
          </a:xfrm>
          <a:prstGeom prst="rect">
            <a:avLst/>
          </a:prstGeom>
        </p:spPr>
      </p:pic>
      <p:pic>
        <p:nvPicPr>
          <p:cNvPr id="8" name="Picture 7" descr="ro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13963" y="4624251"/>
            <a:ext cx="2577740" cy="223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idbest_1937217205542b7e9657a3e5.34238475_x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159" y="169817"/>
            <a:ext cx="5104354" cy="433686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Picture 4" descr="strange-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6" y="156754"/>
            <a:ext cx="6208879" cy="4323806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23805" y="5199017"/>
            <a:ext cx="4467497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জেব্রাক্রসিং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911635" y="4519748"/>
            <a:ext cx="484632" cy="599585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859485" y="4502332"/>
            <a:ext cx="484632" cy="599585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rsarai-road-accident-Edited-690x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339633"/>
            <a:ext cx="5196023" cy="3905796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Picture 2" descr="stream_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644" y="326571"/>
            <a:ext cx="5146765" cy="3777154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60319" y="4885509"/>
            <a:ext cx="642692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সড়ক দুর্ঘটনা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rok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839" y="235131"/>
            <a:ext cx="7811041" cy="526433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76058" y="5839097"/>
            <a:ext cx="317427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0502" y="352697"/>
            <a:ext cx="574765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" y="2769326"/>
            <a:ext cx="10489474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রাস্তা  পার হওয়ার  সময়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অনুসরণ করতে হয়  এমন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টি নিয়ম   লেখ ?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3" y="1201783"/>
            <a:ext cx="49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27863" y="156754"/>
            <a:ext cx="3631474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851" y="1907177"/>
            <a:ext cx="911787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রাস্তা  পারাপারে          ব্যবহার  করব।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9978" y="3278778"/>
            <a:ext cx="910481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আমরা কখনো কখনো রাস্তায়         পড়ি।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3041" y="4585063"/>
            <a:ext cx="9144000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চলাচলের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সময়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কয়টি  নিয়ম মেনে চলবো 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9464" y="2116182"/>
            <a:ext cx="1306286" cy="50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85464" y="3422470"/>
            <a:ext cx="1306286" cy="52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89" y="339634"/>
            <a:ext cx="6207930" cy="186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8529" y="3075150"/>
            <a:ext cx="10448365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827417" y="248195"/>
            <a:ext cx="4689566" cy="2677886"/>
          </a:xfrm>
          <a:prstGeom prst="fram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537" y="3148149"/>
            <a:ext cx="5553891" cy="3213462"/>
          </a:xfrm>
          <a:prstGeom prst="rect">
            <a:avLst/>
          </a:prstGeom>
        </p:spPr>
      </p:pic>
      <p:pic>
        <p:nvPicPr>
          <p:cNvPr id="9" name="Picture 8" descr="rose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1863" y="4598125"/>
            <a:ext cx="2534194" cy="2096588"/>
          </a:xfrm>
          <a:prstGeom prst="rect">
            <a:avLst/>
          </a:prstGeom>
        </p:spPr>
      </p:pic>
      <p:pic>
        <p:nvPicPr>
          <p:cNvPr id="10" name="Picture 9" descr="rose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74926" y="195943"/>
            <a:ext cx="2534194" cy="2096588"/>
          </a:xfrm>
          <a:prstGeom prst="rect">
            <a:avLst/>
          </a:prstGeom>
        </p:spPr>
      </p:pic>
      <p:pic>
        <p:nvPicPr>
          <p:cNvPr id="11" name="Picture 10" descr="rose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383" y="404949"/>
            <a:ext cx="2534194" cy="2096588"/>
          </a:xfrm>
          <a:prstGeom prst="rect">
            <a:avLst/>
          </a:prstGeom>
        </p:spPr>
      </p:pic>
      <p:pic>
        <p:nvPicPr>
          <p:cNvPr id="12" name="Picture 11" descr="rose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943" y="4580708"/>
            <a:ext cx="2534194" cy="2096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0766" y="2534195"/>
            <a:ext cx="8033657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শামিমা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১০নং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মানিকরাজ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ফরিদঞ্জ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1817" y="836023"/>
            <a:ext cx="326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293223" y="2207623"/>
            <a:ext cx="94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60919" y="625480"/>
            <a:ext cx="4637315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988" y="535576"/>
            <a:ext cx="9418321" cy="61863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ঃপ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ঞ্চম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-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পাঠ-আমাদের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কর্তব্য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-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রাস্তায়  নিরাপত্তা  রক্ষা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847" y="1410789"/>
            <a:ext cx="10313894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৪.২.১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শিশু  নিজের  নিরাপত্তার কয়েকটি  উপায়  সম্পর্কে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৪.২.২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4251" y="862149"/>
            <a:ext cx="209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49349" y="21684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359" y="770709"/>
            <a:ext cx="8229600" cy="452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ছড়া গান দিয়ে অনুকুল পরিবেশ সৃষ্টি  করবো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937" y="2090057"/>
            <a:ext cx="6283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714" y="2194560"/>
            <a:ext cx="8216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6731" y="1593669"/>
            <a:ext cx="543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0320" y="483326"/>
            <a:ext cx="5904411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4560" y="3775166"/>
            <a:ext cx="6531429" cy="1200329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bn-IN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রক্ষা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7680" y="156754"/>
            <a:ext cx="329184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উপস্থাপনা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oot-bridz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42" y="1776549"/>
            <a:ext cx="5227143" cy="3487782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8" name="Picture 7" descr="image_408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733" y="1763486"/>
            <a:ext cx="5161455" cy="3554952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00845" y="5643154"/>
            <a:ext cx="4872445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ফুট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ওভারব্রীজ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252cf162990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8" y="365759"/>
            <a:ext cx="5956661" cy="372291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7" name="Picture 6" descr="flyovers-in-dhaka-online-dhaka-gu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471" y="287383"/>
            <a:ext cx="5089779" cy="3814354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389119" y="5251269"/>
            <a:ext cx="441524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ফ্লাই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ওভারব্রীজ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937760" y="424542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707086" y="4193177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sta-para-par_101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252" y="222069"/>
            <a:ext cx="5670974" cy="440218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Picture 4" descr="22_Risky-Road-Crossing-_170514_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5" y="274321"/>
            <a:ext cx="5081449" cy="437927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09406" y="5408024"/>
            <a:ext cx="471569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রাস্তা  পারাপার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010297" y="4624251"/>
            <a:ext cx="484632" cy="74327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219405" y="4593771"/>
            <a:ext cx="484632" cy="74327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138</Words>
  <Application>WPS Presentation</Application>
  <PresentationFormat>Custom</PresentationFormat>
  <Paragraphs>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ASUS</cp:lastModifiedBy>
  <cp:revision>148</cp:revision>
  <dcterms:created xsi:type="dcterms:W3CDTF">2017-03-14T06:35:00Z</dcterms:created>
  <dcterms:modified xsi:type="dcterms:W3CDTF">2017-03-21T07:14:42Z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1033-10.1.0.5556</vt:lpwstr>
  </property>
</Properties>
</file>